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0D40A2-FE08-428E-A008-7EB1A109573E}" type="datetimeFigureOut">
              <a:rPr lang="it-IT" smtClean="0"/>
              <a:pPr/>
              <a:t>19/06/2024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972B1D-167C-48CA-8100-DB06D3997D9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ics.it/tutela-minor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PREVENZIONE E CONTRASTO AD ABUSI, VIOLENZE E DISCRIMINAZIONI SUI TESSERATI, </a:t>
            </a:r>
            <a:br>
              <a:rPr lang="it-IT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REGOLAMENTO SAFEGUARDING</a:t>
            </a:r>
            <a:endParaRPr lang="it-IT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3786190"/>
            <a:ext cx="3500462" cy="900122"/>
          </a:xfrm>
        </p:spPr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safeguarding</a:t>
            </a:r>
            <a:endParaRPr lang="it-IT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00628" y="3214686"/>
            <a:ext cx="33575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previene e contrasta gli abusi, le violenze e le discriminazioni di cui all’art. 1, comma 1 </a:t>
            </a:r>
            <a:endParaRPr lang="it-IT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3857620" y="3929066"/>
            <a:ext cx="71438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 descr="NUOVO LOGO CP VERO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5643578"/>
            <a:ext cx="1751692" cy="9317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572164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Allo scopo di prevenire e contrastare ogni tipo di abuso,violenza e discriminazione sui tesserati nonché per garantire la protezione dell’integrità fisica e morale degli sportivi, anche ai sensi dell’art. 33, comma 6, del d.lgs. n. 36 del 28 febbraio 2021, le Associazioni e le Società sportive affiliate nominano, entro il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1° luglio 2024,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un responsabile contro abusi, violenze e discriminazioni e informano la direzione nazionale.</a:t>
            </a:r>
          </a:p>
          <a:p>
            <a:pPr algn="just"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La nomina del responsabile è senza indugio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pubblicata sulla homepage dell’Affiliata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affissa presso la sede della medesima nonché comunicata al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Safeguarding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Officer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AiCS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Nazionale: </a:t>
            </a:r>
            <a:r>
              <a:rPr lang="it-IT" sz="2400" b="1" i="1" dirty="0" smtClean="0">
                <a:latin typeface="Times New Roman" pitchFamily="18" charset="0"/>
                <a:cs typeface="Times New Roman" pitchFamily="18" charset="0"/>
              </a:rPr>
              <a:t>safeguardingofficer@aics.it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NUOVO LOGO CP VERO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3809" y="5786454"/>
            <a:ext cx="1403033" cy="7463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71570"/>
          </a:xfrm>
        </p:spPr>
        <p:txBody>
          <a:bodyPr/>
          <a:lstStyle/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particolare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safeguarding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Vigila sull’adozione e sull’aggiornamento da parte di ASD/SSD dei modelli organizzativi e di controllo dell’attività sportiva.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Adotta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opportune iniziative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per prevenire e contrastare ogni forma di abuso, violenza e discriminazione.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Segnala agli organi competenti eventuali condotte rilevanti.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Relazione con cadenza semestrale, sulle politiche di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safeguarding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it-IT" dirty="0"/>
          </a:p>
        </p:txBody>
      </p:sp>
      <p:pic>
        <p:nvPicPr>
          <p:cNvPr id="4" name="Immagine 3" descr="NUOVO LOGO CP VERO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5857892"/>
            <a:ext cx="1537378" cy="8177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072230"/>
          </a:xfrm>
        </p:spPr>
        <p:txBody>
          <a:bodyPr>
            <a:no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 termini generali il modello di organizzazione e controllo dell’attività sportiva prevede obbligatoriamente: 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	misure preventive e attività periodiche di controllo idonee a garantire lo svolgimento dell’attività nel rispetto delle disposizioni vigenti.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Misure di contrasto ai fenomeni di abuso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specificazione delle conseguenze derivanti dalla violazione dei protocolli.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Adeguate misure finalizzate al raggiungimento degli obbiettivi di uguaglianza di genere, diversità e inclusione ,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nonchè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al monitoraggio periodico dei risultati.  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NUOVO LOGO CP VERO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5929330"/>
            <a:ext cx="1285884" cy="6839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Le Linee Guida prevedono le seguenti fattispecie di abuso, violenza e discriminazione: </a:t>
            </a:r>
          </a:p>
          <a:p>
            <a:pPr>
              <a:buNone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l’abuso psicologico;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l’abuso fisico;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molestia sessuale;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l’abuso sessuale;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negligenza;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l’incuria;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l’abuso di matrice religiosa; </a:t>
            </a:r>
          </a:p>
          <a:p>
            <a:pPr marL="514350" indent="-514350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il bullismo, il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cyberbullismo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omponenti discriminatori.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NUOVO LOGO CP VERO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5643578"/>
            <a:ext cx="1751692" cy="9317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L’ adozione dei modelli organizzativi e di controllo è dal 1 gennaio 2026 condizione per affiliazione e </a:t>
            </a:r>
            <a:r>
              <a:rPr lang="it-IT" sz="4400" b="1" dirty="0" err="1" smtClean="0">
                <a:latin typeface="Times New Roman" pitchFamily="18" charset="0"/>
                <a:cs typeface="Times New Roman" pitchFamily="18" charset="0"/>
              </a:rPr>
              <a:t>riaffiliazione</a:t>
            </a:r>
            <a:r>
              <a:rPr lang="it-IT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NUOVO LOGO CP VERO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5643578"/>
            <a:ext cx="1751692" cy="9317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/>
              <a:t>Verbale consiglio direttivo nomina responsabile tutela minori</a:t>
            </a:r>
          </a:p>
          <a:p>
            <a:pPr>
              <a:buNone/>
            </a:pPr>
            <a:endParaRPr lang="it-IT" b="1" dirty="0"/>
          </a:p>
          <a:p>
            <a:pPr>
              <a:buNone/>
            </a:pPr>
            <a:r>
              <a:rPr lang="it-IT" dirty="0"/>
              <a:t>V</a:t>
            </a:r>
            <a:r>
              <a:rPr lang="it-IT" dirty="0" smtClean="0"/>
              <a:t>erbale SSD nomina Responsabile tutela minori</a:t>
            </a:r>
          </a:p>
          <a:p>
            <a:pPr>
              <a:buNone/>
            </a:pPr>
            <a:endParaRPr lang="it-IT" dirty="0">
              <a:hlinkClick r:id="rId2"/>
            </a:endParaRPr>
          </a:p>
          <a:p>
            <a:pPr>
              <a:buNone/>
            </a:pPr>
            <a:r>
              <a:rPr lang="it-IT" dirty="0" smtClean="0">
                <a:hlinkClick r:id="rId2"/>
              </a:rPr>
              <a:t>https://www.aics.it/tutela-minori/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NUOVO LOGO CP VERO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5643578"/>
            <a:ext cx="1751692" cy="93177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268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Equinozio</vt:lpstr>
      <vt:lpstr>PREVENZIONE E CONTRASTO AD ABUSI, VIOLENZE E DISCRIMINAZIONI SUI TESSERATI,  REGOLAMENTO SAFEGUARDING</vt:lpstr>
      <vt:lpstr>Diapositiva 2</vt:lpstr>
      <vt:lpstr>In particolare il safeguarding:</vt:lpstr>
      <vt:lpstr>Diapositiva 4</vt:lpstr>
      <vt:lpstr>Diapositiva 5</vt:lpstr>
      <vt:lpstr>Diapositiva 6</vt:lpstr>
      <vt:lpstr>Diapositiva 7</vt:lpstr>
    </vt:vector>
  </TitlesOfParts>
  <Company>AICS Verona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PREVENZIONE E CONTRASTO AD ABUSI, VIOLENZE E DISCRIMINAZIONI SUI TESSERATI  REGOLAMENTO SAFEGUARDING</dc:title>
  <dc:creator>Niccolò</dc:creator>
  <cp:lastModifiedBy>Niccolò</cp:lastModifiedBy>
  <cp:revision>22</cp:revision>
  <dcterms:created xsi:type="dcterms:W3CDTF">2024-06-17T13:21:13Z</dcterms:created>
  <dcterms:modified xsi:type="dcterms:W3CDTF">2024-06-19T16:49:06Z</dcterms:modified>
</cp:coreProperties>
</file>